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58" r:id="rId4"/>
    <p:sldId id="260" r:id="rId5"/>
    <p:sldId id="261" r:id="rId6"/>
    <p:sldId id="262" r:id="rId7"/>
    <p:sldId id="274" r:id="rId8"/>
    <p:sldId id="275" r:id="rId9"/>
    <p:sldId id="265" r:id="rId10"/>
    <p:sldId id="266" r:id="rId11"/>
    <p:sldId id="272" r:id="rId12"/>
    <p:sldId id="273" r:id="rId13"/>
    <p:sldId id="269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94660"/>
  </p:normalViewPr>
  <p:slideViewPr>
    <p:cSldViewPr>
      <p:cViewPr varScale="1">
        <p:scale>
          <a:sx n="67" d="100"/>
          <a:sy n="67" d="100"/>
        </p:scale>
        <p:origin x="75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70907-7F93-4CB6-8B46-42F2EF6FEF66}" type="datetimeFigureOut">
              <a:rPr lang="it-IT" smtClean="0"/>
              <a:pPr/>
              <a:t>07/01/2018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D8640-D082-49CD-B7CD-5EF7ED60AA8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3159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D8640-D082-49CD-B7CD-5EF7ED60AA82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2552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D8640-D082-49CD-B7CD-5EF7ED60AA82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3348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D8640-D082-49CD-B7CD-5EF7ED60AA82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1811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895BB-0844-495B-ACA0-F746ED44DB9D}" type="datetime1">
              <a:rPr lang="it-IT" smtClean="0"/>
              <a:pPr/>
              <a:t>07/01/2018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A5EB-1A80-484B-8E03-9F3D63AB201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386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E02FB-F043-4DD8-A129-E741D1F36656}" type="datetime1">
              <a:rPr lang="it-IT" smtClean="0"/>
              <a:pPr/>
              <a:t>07/01/2018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A5EB-1A80-484B-8E03-9F3D63AB201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239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5F76A-0BC3-46AE-967C-F390DC56776E}" type="datetime1">
              <a:rPr lang="it-IT" smtClean="0"/>
              <a:pPr/>
              <a:t>07/01/2018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A5EB-1A80-484B-8E03-9F3D63AB201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919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FE1C9-A2ED-4F5C-B3C4-E546112DAEA8}" type="datetime1">
              <a:rPr lang="it-IT" smtClean="0"/>
              <a:pPr/>
              <a:t>07/01/2018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A5EB-1A80-484B-8E03-9F3D63AB201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386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E72A2-199A-4D7E-B2FC-DADE31E7FC72}" type="datetime1">
              <a:rPr lang="it-IT" smtClean="0"/>
              <a:pPr/>
              <a:t>07/01/2018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A5EB-1A80-484B-8E03-9F3D63AB201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74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D52E0-9A96-40E6-8A97-D517A99030A5}" type="datetime1">
              <a:rPr lang="it-IT" smtClean="0"/>
              <a:pPr/>
              <a:t>07/01/2018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A5EB-1A80-484B-8E03-9F3D63AB201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529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C58B-25EB-4360-8876-59767E43AAD6}" type="datetime1">
              <a:rPr lang="it-IT" smtClean="0"/>
              <a:pPr/>
              <a:t>07/01/2018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A5EB-1A80-484B-8E03-9F3D63AB201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747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9BA55-1E39-4150-A366-70A6ADFACC23}" type="datetime1">
              <a:rPr lang="it-IT" smtClean="0"/>
              <a:pPr/>
              <a:t>07/01/2018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A5EB-1A80-484B-8E03-9F3D63AB201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688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C04D2-5000-4725-8B3F-063A94927A19}" type="datetime1">
              <a:rPr lang="it-IT" smtClean="0"/>
              <a:pPr/>
              <a:t>07/01/2018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A5EB-1A80-484B-8E03-9F3D63AB201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832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9EFD-AE78-4FDC-BA5E-3E2CBEA610F9}" type="datetime1">
              <a:rPr lang="it-IT" smtClean="0"/>
              <a:pPr/>
              <a:t>07/01/2018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A5EB-1A80-484B-8E03-9F3D63AB201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058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624C-F74E-4230-888D-559AE496DBB1}" type="datetime1">
              <a:rPr lang="it-IT" smtClean="0"/>
              <a:pPr/>
              <a:t>07/01/2018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A5EB-1A80-484B-8E03-9F3D63AB201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849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D2F3E-640B-4F33-9835-EF6DBE2BD885}" type="datetime1">
              <a:rPr lang="it-IT" smtClean="0"/>
              <a:pPr/>
              <a:t>07/01/2018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5A5EB-1A80-484B-8E03-9F3D63AB201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0118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7200" dirty="0" smtClean="0">
                <a:solidFill>
                  <a:srgbClr val="FF0000"/>
                </a:solidFill>
                <a:latin typeface="Algerian" pitchFamily="82" charset="0"/>
              </a:rPr>
              <a:t>FROM LEXICON </a:t>
            </a:r>
            <a:br>
              <a:rPr lang="it-IT" sz="7200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it-IT" sz="7200" dirty="0" smtClean="0">
                <a:solidFill>
                  <a:srgbClr val="FF0000"/>
                </a:solidFill>
                <a:latin typeface="Algerian" pitchFamily="82" charset="0"/>
              </a:rPr>
              <a:t>TO  CREATIVITY </a:t>
            </a:r>
            <a:endParaRPr lang="it-IT" sz="7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A5EB-1A80-484B-8E03-9F3D63AB2011}" type="slidenum">
              <a:rPr lang="it-IT" smtClean="0"/>
              <a:pPr/>
              <a:t>1</a:t>
            </a:fld>
            <a:endParaRPr lang="it-IT"/>
          </a:p>
        </p:txBody>
      </p:sp>
      <p:pic>
        <p:nvPicPr>
          <p:cNvPr id="5" name="Inno Inglese  God Save the Queen   YouTub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0001288" y="3429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071466"/>
      </p:ext>
    </p:extLst>
  </p:cSld>
  <p:clrMapOvr>
    <a:masterClrMapping/>
  </p:clrMapOvr>
  <p:transition spd="med" advClick="0"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3008313" cy="814412"/>
          </a:xfrm>
        </p:spPr>
        <p:txBody>
          <a:bodyPr>
            <a:noAutofit/>
          </a:bodyPr>
          <a:lstStyle/>
          <a:p>
            <a:pPr algn="ctr"/>
            <a:r>
              <a:rPr lang="it-IT" sz="4000" dirty="0" smtClean="0">
                <a:solidFill>
                  <a:srgbClr val="FF0000"/>
                </a:solidFill>
              </a:rPr>
              <a:t>UNIT 8</a:t>
            </a:r>
            <a:endParaRPr lang="it-IT" sz="4000" dirty="0">
              <a:solidFill>
                <a:srgbClr val="FF0000"/>
              </a:solidFill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512" y="1196752"/>
            <a:ext cx="3008313" cy="4929411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/>
              <a:t>  </a:t>
            </a:r>
          </a:p>
          <a:p>
            <a:pPr algn="ctr"/>
            <a:r>
              <a:rPr lang="en-US" sz="2800" dirty="0" smtClean="0"/>
              <a:t>THERE IS</a:t>
            </a:r>
          </a:p>
          <a:p>
            <a:pPr algn="ctr"/>
            <a:r>
              <a:rPr lang="en-US" sz="2800" dirty="0" smtClean="0"/>
              <a:t>THERE ISN’T</a:t>
            </a:r>
          </a:p>
          <a:p>
            <a:pPr algn="ctr"/>
            <a:r>
              <a:rPr lang="en-US" sz="2800" dirty="0" smtClean="0"/>
              <a:t>IS THERE..?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THERE ARE</a:t>
            </a:r>
          </a:p>
          <a:p>
            <a:pPr algn="ctr"/>
            <a:r>
              <a:rPr lang="en-US" sz="2800" dirty="0" smtClean="0"/>
              <a:t>THERE AREN’T</a:t>
            </a:r>
          </a:p>
          <a:p>
            <a:pPr algn="ctr"/>
            <a:r>
              <a:rPr lang="en-US" sz="2800" dirty="0" smtClean="0"/>
              <a:t>ARE THERE..?</a:t>
            </a:r>
          </a:p>
        </p:txBody>
      </p:sp>
      <p:pic>
        <p:nvPicPr>
          <p:cNvPr id="8194" name="Picture 2" descr="C:\Users\Utente\Pictures\Nuova cartella\IMG-20160530-WA0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268760"/>
            <a:ext cx="5862067" cy="439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A5EB-1A80-484B-8E03-9F3D63AB2011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1349546"/>
      </p:ext>
    </p:extLst>
  </p:cSld>
  <p:clrMapOvr>
    <a:masterClrMapping/>
  </p:clrMapOvr>
  <p:transition spd="med" advClick="0" advTm="1200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3754760" cy="730002"/>
          </a:xfrm>
        </p:spPr>
        <p:txBody>
          <a:bodyPr>
            <a:normAutofit/>
          </a:bodyPr>
          <a:lstStyle/>
          <a:p>
            <a:pPr algn="ctr"/>
            <a:r>
              <a:rPr lang="it-IT" sz="4000" dirty="0" smtClean="0">
                <a:solidFill>
                  <a:srgbClr val="FF0000"/>
                </a:solidFill>
              </a:rPr>
              <a:t>UNIT 9</a:t>
            </a:r>
            <a:endParaRPr lang="it-IT" sz="4000" dirty="0">
              <a:solidFill>
                <a:srgbClr val="FF0000"/>
              </a:solidFill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7504" y="1340768"/>
            <a:ext cx="4211960" cy="4691063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SOME AND ANY</a:t>
            </a:r>
          </a:p>
          <a:p>
            <a:r>
              <a:rPr lang="en-US" sz="2800" dirty="0" smtClean="0"/>
              <a:t>Some: </a:t>
            </a:r>
          </a:p>
          <a:p>
            <a:r>
              <a:rPr lang="en-US" sz="2800" dirty="0" err="1" smtClean="0"/>
              <a:t>frasi</a:t>
            </a:r>
            <a:r>
              <a:rPr lang="en-US" sz="2800" dirty="0" smtClean="0"/>
              <a:t> </a:t>
            </a:r>
            <a:r>
              <a:rPr lang="en-US" sz="2800" dirty="0" err="1" smtClean="0"/>
              <a:t>affermative</a:t>
            </a:r>
            <a:endParaRPr lang="en-US" sz="2800" dirty="0" smtClean="0"/>
          </a:p>
          <a:p>
            <a:r>
              <a:rPr lang="en-US" sz="2800" i="1" dirty="0" smtClean="0"/>
              <a:t>ex: I would like some bread</a:t>
            </a:r>
          </a:p>
          <a:p>
            <a:endParaRPr lang="en-US" sz="2800" i="1" dirty="0" smtClean="0"/>
          </a:p>
          <a:p>
            <a:r>
              <a:rPr lang="en-US" sz="2800" dirty="0" smtClean="0"/>
              <a:t>Any:</a:t>
            </a:r>
          </a:p>
          <a:p>
            <a:r>
              <a:rPr lang="en-US" sz="2800" dirty="0" err="1" smtClean="0"/>
              <a:t>frasi</a:t>
            </a:r>
            <a:r>
              <a:rPr lang="en-US" sz="2800" dirty="0" smtClean="0"/>
              <a:t> interrogative </a:t>
            </a:r>
          </a:p>
          <a:p>
            <a:r>
              <a:rPr lang="en-US" sz="2800" dirty="0" smtClean="0"/>
              <a:t>e negative</a:t>
            </a:r>
          </a:p>
          <a:p>
            <a:r>
              <a:rPr lang="en-US" sz="2800" i="1" dirty="0" smtClean="0"/>
              <a:t>ex: I wouldn’t like any drink</a:t>
            </a:r>
          </a:p>
          <a:p>
            <a:endParaRPr lang="it-IT" sz="2800" dirty="0"/>
          </a:p>
        </p:txBody>
      </p:sp>
      <p:pic>
        <p:nvPicPr>
          <p:cNvPr id="9218" name="Picture 2" descr="C:\Users\Utente\Pictures\Nuova cartella\IMG-20160530-WA0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208" y="260350"/>
            <a:ext cx="4389834" cy="585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A5EB-1A80-484B-8E03-9F3D63AB2011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  <p:transition spd="slow" advClick="0" advTm="12000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3008313" cy="742404"/>
          </a:xfrm>
        </p:spPr>
        <p:txBody>
          <a:bodyPr>
            <a:normAutofit/>
          </a:bodyPr>
          <a:lstStyle/>
          <a:p>
            <a:pPr algn="ctr"/>
            <a:r>
              <a:rPr lang="it-IT" sz="4000" dirty="0" smtClean="0">
                <a:solidFill>
                  <a:srgbClr val="FF0000"/>
                </a:solidFill>
              </a:rPr>
              <a:t>UNIT 10 </a:t>
            </a:r>
            <a:endParaRPr lang="it-IT" sz="4000" dirty="0">
              <a:solidFill>
                <a:srgbClr val="FF0000"/>
              </a:solidFill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512" y="1196752"/>
            <a:ext cx="3286001" cy="4691063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 smtClean="0"/>
              <a:t>PRESENT CONTINUOUS</a:t>
            </a:r>
          </a:p>
          <a:p>
            <a:pPr algn="ctr"/>
            <a:endParaRPr lang="it-IT" sz="2800" b="1" dirty="0" smtClean="0"/>
          </a:p>
          <a:p>
            <a:r>
              <a:rPr lang="it-IT" sz="2800" dirty="0" smtClean="0"/>
              <a:t>I AM WEARING </a:t>
            </a:r>
          </a:p>
          <a:p>
            <a:r>
              <a:rPr lang="it-IT" sz="2800" dirty="0" smtClean="0"/>
              <a:t>YOU ARE BUYING</a:t>
            </a:r>
          </a:p>
          <a:p>
            <a:r>
              <a:rPr lang="it-IT" sz="2800" dirty="0" smtClean="0"/>
              <a:t>HE/SHE/IT  IS TRYING</a:t>
            </a:r>
          </a:p>
          <a:p>
            <a:r>
              <a:rPr lang="it-IT" sz="2800" dirty="0" smtClean="0"/>
              <a:t>WE ARE SHOPPING</a:t>
            </a:r>
          </a:p>
          <a:p>
            <a:r>
              <a:rPr lang="it-IT" sz="2800" dirty="0" smtClean="0"/>
              <a:t>YOU ARE WALKING</a:t>
            </a:r>
          </a:p>
          <a:p>
            <a:r>
              <a:rPr lang="it-IT" sz="2800" dirty="0" smtClean="0"/>
              <a:t>THEY ARE LOOKING</a:t>
            </a:r>
            <a:endParaRPr lang="it-IT" sz="2800" dirty="0"/>
          </a:p>
        </p:txBody>
      </p:sp>
      <p:pic>
        <p:nvPicPr>
          <p:cNvPr id="10242" name="Picture 2" descr="C:\Users\Utente\Pictures\Nuova cartella\IMG-20160530-WA0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340768"/>
            <a:ext cx="5568619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A5EB-1A80-484B-8E03-9F3D63AB2011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  <p:transition spd="slow" advClick="0" advTm="12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5962674"/>
          </a:xfr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KEEP </a:t>
            </a:r>
            <a:br>
              <a:rPr lang="it-IT" b="1" dirty="0" smtClean="0">
                <a:solidFill>
                  <a:srgbClr val="FF0000"/>
                </a:solidFill>
              </a:rPr>
            </a:br>
            <a:r>
              <a:rPr lang="it-IT" b="1" dirty="0" smtClean="0">
                <a:solidFill>
                  <a:srgbClr val="FF0000"/>
                </a:solidFill>
              </a:rPr>
              <a:t>LEARNING ENGLISH </a:t>
            </a:r>
            <a:br>
              <a:rPr lang="it-IT" b="1" dirty="0" smtClean="0">
                <a:solidFill>
                  <a:srgbClr val="FF0000"/>
                </a:solidFill>
              </a:rPr>
            </a:br>
            <a:r>
              <a:rPr lang="it-IT" b="1" dirty="0" smtClean="0">
                <a:solidFill>
                  <a:srgbClr val="FF0000"/>
                </a:solidFill>
              </a:rPr>
              <a:t>AND </a:t>
            </a:r>
            <a:br>
              <a:rPr lang="it-IT" b="1" dirty="0" smtClean="0">
                <a:solidFill>
                  <a:srgbClr val="FF0000"/>
                </a:solidFill>
              </a:rPr>
            </a:br>
            <a:r>
              <a:rPr lang="it-IT" b="1" dirty="0" smtClean="0">
                <a:solidFill>
                  <a:srgbClr val="FF0000"/>
                </a:solidFill>
              </a:rPr>
              <a:t>ENJOY SCHOOL!</a:t>
            </a:r>
            <a:r>
              <a:rPr lang="it-IT" dirty="0">
                <a:solidFill>
                  <a:srgbClr val="FF0000"/>
                </a:solidFill>
              </a:rPr>
              <a:t/>
            </a:r>
            <a:br>
              <a:rPr lang="it-IT" dirty="0">
                <a:solidFill>
                  <a:srgbClr val="FF0000"/>
                </a:solidFill>
              </a:rPr>
            </a:br>
            <a:r>
              <a:rPr lang="it-IT" dirty="0" smtClean="0">
                <a:solidFill>
                  <a:srgbClr val="FF0000"/>
                </a:solidFill>
              </a:rPr>
              <a:t/>
            </a:r>
            <a:br>
              <a:rPr lang="it-IT" dirty="0" smtClean="0">
                <a:solidFill>
                  <a:srgbClr val="FF0000"/>
                </a:solidFill>
              </a:rPr>
            </a:br>
            <a:r>
              <a:rPr lang="it-IT" dirty="0" smtClean="0">
                <a:solidFill>
                  <a:srgbClr val="FF0000"/>
                </a:solidFill>
              </a:rPr>
              <a:t>                                   </a:t>
            </a:r>
            <a:r>
              <a:rPr lang="it-IT" dirty="0" err="1" smtClean="0">
                <a:solidFill>
                  <a:srgbClr val="FF0000"/>
                </a:solidFill>
              </a:rPr>
              <a:t>by</a:t>
            </a:r>
            <a:r>
              <a:rPr lang="it-IT" dirty="0" smtClean="0">
                <a:solidFill>
                  <a:srgbClr val="FF0000"/>
                </a:solidFill>
              </a:rPr>
              <a:t> 1st D </a:t>
            </a:r>
            <a:br>
              <a:rPr lang="it-IT" dirty="0" smtClean="0">
                <a:solidFill>
                  <a:srgbClr val="FF0000"/>
                </a:solidFill>
              </a:rPr>
            </a:br>
            <a:r>
              <a:rPr lang="it-IT" dirty="0" smtClean="0">
                <a:solidFill>
                  <a:srgbClr val="FF0000"/>
                </a:solidFill>
              </a:rPr>
              <a:t>                               </a:t>
            </a:r>
            <a:r>
              <a:rPr lang="it-IT" sz="3600" dirty="0" smtClean="0">
                <a:solidFill>
                  <a:srgbClr val="FF0000"/>
                </a:solidFill>
              </a:rPr>
              <a:t> COTUGNO 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A5EB-1A80-484B-8E03-9F3D63AB2011}" type="slidenum">
              <a:rPr lang="it-IT" smtClean="0"/>
              <a:pPr/>
              <a:t>13</a:t>
            </a:fld>
            <a:endParaRPr lang="it-IT"/>
          </a:p>
        </p:txBody>
      </p:sp>
      <p:pic>
        <p:nvPicPr>
          <p:cNvPr id="4" name="Inno Inglese  God Save the Queen   YouTub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9972600" y="3429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53441"/>
      </p:ext>
    </p:extLst>
  </p:cSld>
  <p:clrMapOvr>
    <a:masterClrMapping/>
  </p:clrMapOvr>
  <p:transition spd="slow" advClick="0" advTm="12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tente\Pictures\Nuova cartella\IMG-20160528-WA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97"/>
            <a:ext cx="6192688" cy="677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A5EB-1A80-484B-8E03-9F3D63AB2011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0" y="1556792"/>
            <a:ext cx="1080120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7200" dirty="0" smtClean="0">
                <a:solidFill>
                  <a:srgbClr val="FF0000"/>
                </a:solidFill>
              </a:rPr>
              <a:t> G</a:t>
            </a:r>
          </a:p>
          <a:p>
            <a:pPr algn="ctr"/>
            <a:r>
              <a:rPr lang="it-IT" sz="7200" dirty="0" smtClean="0">
                <a:solidFill>
                  <a:srgbClr val="FF0000"/>
                </a:solidFill>
              </a:rPr>
              <a:t> E</a:t>
            </a:r>
          </a:p>
          <a:p>
            <a:pPr algn="ctr"/>
            <a:r>
              <a:rPr lang="it-IT" sz="7200" dirty="0" smtClean="0">
                <a:solidFill>
                  <a:srgbClr val="FF0000"/>
                </a:solidFill>
              </a:rPr>
              <a:t> T</a:t>
            </a:r>
            <a:endParaRPr lang="it-IT" sz="7200" dirty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812360" y="548680"/>
            <a:ext cx="8640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200" dirty="0" smtClean="0">
                <a:solidFill>
                  <a:srgbClr val="FF0000"/>
                </a:solidFill>
              </a:rPr>
              <a:t>S</a:t>
            </a:r>
          </a:p>
          <a:p>
            <a:pPr algn="ctr"/>
            <a:r>
              <a:rPr lang="it-IT" sz="7200" dirty="0" smtClean="0">
                <a:solidFill>
                  <a:srgbClr val="FF0000"/>
                </a:solidFill>
              </a:rPr>
              <a:t>M</a:t>
            </a:r>
          </a:p>
          <a:p>
            <a:pPr algn="ctr"/>
            <a:r>
              <a:rPr lang="it-IT" sz="7200" dirty="0" smtClean="0">
                <a:solidFill>
                  <a:srgbClr val="FF0000"/>
                </a:solidFill>
              </a:rPr>
              <a:t>A</a:t>
            </a:r>
          </a:p>
          <a:p>
            <a:pPr algn="ctr"/>
            <a:r>
              <a:rPr lang="it-IT" sz="7200" dirty="0" smtClean="0">
                <a:solidFill>
                  <a:srgbClr val="FF0000"/>
                </a:solidFill>
              </a:rPr>
              <a:t>R</a:t>
            </a:r>
          </a:p>
          <a:p>
            <a:pPr algn="ctr"/>
            <a:r>
              <a:rPr lang="it-IT" sz="7200" dirty="0" smtClean="0">
                <a:solidFill>
                  <a:srgbClr val="FF0000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517567268"/>
      </p:ext>
    </p:extLst>
  </p:cSld>
  <p:clrMapOvr>
    <a:masterClrMapping/>
  </p:clrMapOvr>
  <p:transition spd="slow" advClick="0" advTm="12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3008313" cy="648072"/>
          </a:xfrm>
        </p:spPr>
        <p:txBody>
          <a:bodyPr>
            <a:noAutofit/>
          </a:bodyPr>
          <a:lstStyle/>
          <a:p>
            <a:r>
              <a:rPr lang="it-IT" sz="3600" dirty="0" smtClean="0">
                <a:solidFill>
                  <a:srgbClr val="0070C0"/>
                </a:solidFill>
              </a:rPr>
              <a:t>       </a:t>
            </a:r>
            <a:r>
              <a:rPr lang="it-IT" sz="4000" dirty="0" smtClean="0">
                <a:solidFill>
                  <a:srgbClr val="0070C0"/>
                </a:solidFill>
              </a:rPr>
              <a:t>UNIT 1  </a:t>
            </a:r>
            <a:endParaRPr lang="it-IT" sz="4000" dirty="0">
              <a:solidFill>
                <a:srgbClr val="0070C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2"/>
          </p:nvPr>
        </p:nvSpPr>
        <p:spPr>
          <a:xfrm>
            <a:off x="179512" y="1052736"/>
            <a:ext cx="4464496" cy="5616624"/>
          </a:xfrm>
        </p:spPr>
        <p:txBody>
          <a:bodyPr>
            <a:normAutofit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    </a:t>
            </a:r>
            <a:r>
              <a:rPr lang="it-IT" sz="2400" b="1" dirty="0" smtClean="0">
                <a:solidFill>
                  <a:srgbClr val="FF0000"/>
                </a:solidFill>
              </a:rPr>
              <a:t>PRONOMI E AGGETTIVI</a:t>
            </a:r>
          </a:p>
          <a:p>
            <a:r>
              <a:rPr lang="it-IT" sz="2400" dirty="0" smtClean="0">
                <a:solidFill>
                  <a:srgbClr val="FF0000"/>
                </a:solidFill>
              </a:rPr>
              <a:t>I                  MY             ME</a:t>
            </a:r>
          </a:p>
          <a:p>
            <a:r>
              <a:rPr lang="it-IT" sz="2400" dirty="0" smtClean="0">
                <a:solidFill>
                  <a:srgbClr val="FF0000"/>
                </a:solidFill>
              </a:rPr>
              <a:t>YOU            YOUR         YOU</a:t>
            </a:r>
          </a:p>
          <a:p>
            <a:r>
              <a:rPr lang="it-IT" sz="2400" dirty="0" smtClean="0">
                <a:solidFill>
                  <a:srgbClr val="FF0000"/>
                </a:solidFill>
              </a:rPr>
              <a:t>HE              HIS             HIM</a:t>
            </a:r>
          </a:p>
          <a:p>
            <a:r>
              <a:rPr lang="it-IT" sz="2400" dirty="0" smtClean="0">
                <a:solidFill>
                  <a:srgbClr val="FF0000"/>
                </a:solidFill>
              </a:rPr>
              <a:t>SHE            HER            </a:t>
            </a:r>
            <a:r>
              <a:rPr lang="it-IT" sz="2400" dirty="0" err="1" smtClean="0">
                <a:solidFill>
                  <a:srgbClr val="FF0000"/>
                </a:solidFill>
              </a:rPr>
              <a:t>HER</a:t>
            </a:r>
            <a:endParaRPr lang="it-IT" sz="2400" dirty="0" smtClean="0">
              <a:solidFill>
                <a:srgbClr val="FF0000"/>
              </a:solidFill>
            </a:endParaRPr>
          </a:p>
          <a:p>
            <a:r>
              <a:rPr lang="it-IT" sz="2400" dirty="0" smtClean="0">
                <a:solidFill>
                  <a:srgbClr val="FF0000"/>
                </a:solidFill>
              </a:rPr>
              <a:t>IT                ITS              IT</a:t>
            </a:r>
          </a:p>
          <a:p>
            <a:r>
              <a:rPr lang="it-IT" sz="2400" dirty="0" smtClean="0">
                <a:solidFill>
                  <a:srgbClr val="FF0000"/>
                </a:solidFill>
              </a:rPr>
              <a:t>WE             OUR           US</a:t>
            </a:r>
          </a:p>
          <a:p>
            <a:r>
              <a:rPr lang="it-IT" sz="2400" dirty="0" smtClean="0">
                <a:solidFill>
                  <a:srgbClr val="FF0000"/>
                </a:solidFill>
              </a:rPr>
              <a:t>YOU            YOUR         YOU</a:t>
            </a:r>
          </a:p>
          <a:p>
            <a:r>
              <a:rPr lang="it-IT" sz="2400" dirty="0" smtClean="0">
                <a:solidFill>
                  <a:srgbClr val="FF0000"/>
                </a:solidFill>
              </a:rPr>
              <a:t>THEY          THEIR        THEM</a:t>
            </a:r>
          </a:p>
        </p:txBody>
      </p:sp>
      <p:pic>
        <p:nvPicPr>
          <p:cNvPr id="1026" name="Picture 2" descr="C:\Users\Utente\Pictures\Nuova cartella\IMG-20160530-WA0002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008" y="273050"/>
            <a:ext cx="4389834" cy="585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A5EB-1A80-484B-8E03-9F3D63AB2011}" type="slidenum">
              <a:rPr lang="it-IT" smtClean="0"/>
              <a:pPr/>
              <a:t>3</a:t>
            </a:fld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5905060"/>
      </p:ext>
    </p:extLst>
  </p:cSld>
  <p:clrMapOvr>
    <a:masterClrMapping/>
  </p:clrMapOvr>
  <p:transition spd="slow" advClick="0" advTm="12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3008313" cy="730002"/>
          </a:xfrm>
        </p:spPr>
        <p:txBody>
          <a:bodyPr>
            <a:noAutofit/>
          </a:bodyPr>
          <a:lstStyle/>
          <a:p>
            <a:pPr algn="ctr"/>
            <a:r>
              <a:rPr lang="it-IT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UNIT 2</a:t>
            </a:r>
            <a:endParaRPr lang="it-IT" sz="4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512" y="1196752"/>
            <a:ext cx="4464496" cy="5661248"/>
          </a:xfrm>
        </p:spPr>
        <p:txBody>
          <a:bodyPr>
            <a:noAutofit/>
          </a:bodyPr>
          <a:lstStyle/>
          <a:p>
            <a:r>
              <a:rPr lang="it-IT" sz="2800" dirty="0" smtClean="0"/>
              <a:t>                </a:t>
            </a:r>
            <a:r>
              <a:rPr lang="it-IT" sz="2800" b="1" dirty="0" smtClean="0"/>
              <a:t>TO BE</a:t>
            </a:r>
          </a:p>
          <a:p>
            <a:r>
              <a:rPr lang="it-IT" sz="2800" dirty="0" smtClean="0"/>
              <a:t>I </a:t>
            </a:r>
            <a:r>
              <a:rPr lang="it-IT" sz="2800" dirty="0" err="1" smtClean="0"/>
              <a:t>am</a:t>
            </a:r>
            <a:r>
              <a:rPr lang="it-IT" sz="2800" dirty="0" smtClean="0"/>
              <a:t>                   I’m</a:t>
            </a:r>
          </a:p>
          <a:p>
            <a:r>
              <a:rPr lang="it-IT" sz="2800" dirty="0" err="1" smtClean="0"/>
              <a:t>you</a:t>
            </a:r>
            <a:r>
              <a:rPr lang="it-IT" sz="2800" dirty="0" smtClean="0"/>
              <a:t> are             </a:t>
            </a:r>
            <a:r>
              <a:rPr lang="it-IT" sz="2800" dirty="0" err="1" smtClean="0"/>
              <a:t>you</a:t>
            </a:r>
            <a:r>
              <a:rPr lang="it-IT" sz="2800" dirty="0" smtClean="0"/>
              <a:t>’re </a:t>
            </a:r>
          </a:p>
          <a:p>
            <a:r>
              <a:rPr lang="it-IT" sz="2800" dirty="0" err="1" smtClean="0"/>
              <a:t>he</a:t>
            </a:r>
            <a:r>
              <a:rPr lang="it-IT" sz="2800" dirty="0" smtClean="0"/>
              <a:t> </a:t>
            </a:r>
            <a:r>
              <a:rPr lang="it-IT" sz="2800" dirty="0" err="1" smtClean="0"/>
              <a:t>she</a:t>
            </a:r>
            <a:r>
              <a:rPr lang="it-IT" sz="2800" dirty="0" smtClean="0"/>
              <a:t> </a:t>
            </a:r>
            <a:r>
              <a:rPr lang="it-IT" sz="2800" dirty="0" err="1" smtClean="0"/>
              <a:t>it</a:t>
            </a:r>
            <a:r>
              <a:rPr lang="it-IT" sz="2800" dirty="0" smtClean="0"/>
              <a:t> </a:t>
            </a:r>
            <a:r>
              <a:rPr lang="it-IT" sz="2800" dirty="0" err="1" smtClean="0"/>
              <a:t>is</a:t>
            </a:r>
            <a:r>
              <a:rPr lang="it-IT" sz="2800" dirty="0" smtClean="0"/>
              <a:t>       </a:t>
            </a:r>
            <a:r>
              <a:rPr lang="it-IT" sz="2800" dirty="0" err="1" smtClean="0"/>
              <a:t>he</a:t>
            </a:r>
            <a:r>
              <a:rPr lang="it-IT" sz="2800" dirty="0" smtClean="0"/>
              <a:t>’s </a:t>
            </a:r>
            <a:r>
              <a:rPr lang="it-IT" sz="2800" dirty="0" err="1" smtClean="0"/>
              <a:t>she’s</a:t>
            </a:r>
            <a:r>
              <a:rPr lang="it-IT" sz="2800" dirty="0" smtClean="0"/>
              <a:t>  </a:t>
            </a:r>
            <a:r>
              <a:rPr lang="it-IT" sz="2800" dirty="0" err="1" smtClean="0"/>
              <a:t>it’s</a:t>
            </a:r>
            <a:endParaRPr lang="it-IT" sz="2800" dirty="0" smtClean="0"/>
          </a:p>
          <a:p>
            <a:r>
              <a:rPr lang="it-IT" sz="2800" dirty="0" err="1" smtClean="0"/>
              <a:t>we</a:t>
            </a:r>
            <a:r>
              <a:rPr lang="it-IT" sz="2800" dirty="0" smtClean="0"/>
              <a:t> are              </a:t>
            </a:r>
            <a:r>
              <a:rPr lang="it-IT" sz="2800" dirty="0" err="1" smtClean="0"/>
              <a:t>we</a:t>
            </a:r>
            <a:r>
              <a:rPr lang="it-IT" sz="2800" dirty="0" smtClean="0"/>
              <a:t>’re</a:t>
            </a:r>
          </a:p>
          <a:p>
            <a:r>
              <a:rPr lang="it-IT" sz="2800" dirty="0" err="1" smtClean="0"/>
              <a:t>you</a:t>
            </a:r>
            <a:r>
              <a:rPr lang="it-IT" sz="2800" dirty="0" smtClean="0"/>
              <a:t> are             </a:t>
            </a:r>
            <a:r>
              <a:rPr lang="it-IT" sz="2800" dirty="0" err="1" smtClean="0"/>
              <a:t>you</a:t>
            </a:r>
            <a:r>
              <a:rPr lang="it-IT" sz="2800" dirty="0" smtClean="0"/>
              <a:t>’re</a:t>
            </a:r>
          </a:p>
          <a:p>
            <a:r>
              <a:rPr lang="it-IT" sz="2800" dirty="0" smtClean="0"/>
              <a:t> </a:t>
            </a:r>
            <a:r>
              <a:rPr lang="it-IT" sz="2800" dirty="0" err="1" smtClean="0"/>
              <a:t>they</a:t>
            </a:r>
            <a:r>
              <a:rPr lang="it-IT" sz="2800" dirty="0" smtClean="0"/>
              <a:t> are           </a:t>
            </a:r>
            <a:r>
              <a:rPr lang="it-IT" sz="2800" dirty="0" err="1" smtClean="0"/>
              <a:t>they</a:t>
            </a:r>
            <a:r>
              <a:rPr lang="it-IT" sz="2800" dirty="0" smtClean="0"/>
              <a:t>’re</a:t>
            </a:r>
          </a:p>
        </p:txBody>
      </p:sp>
      <p:pic>
        <p:nvPicPr>
          <p:cNvPr id="2050" name="Picture 2" descr="C:\Users\Utente\Pictures\Nuova cartella\IMG-20160530-WA0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2656"/>
            <a:ext cx="4389834" cy="585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A5EB-1A80-484B-8E03-9F3D63AB2011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4961718"/>
      </p:ext>
    </p:extLst>
  </p:cSld>
  <p:clrMapOvr>
    <a:masterClrMapping/>
  </p:clrMapOvr>
  <p:transition spd="slow" advClick="0" advTm="12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3069977" cy="598388"/>
          </a:xfrm>
        </p:spPr>
        <p:txBody>
          <a:bodyPr>
            <a:noAutofit/>
          </a:bodyPr>
          <a:lstStyle/>
          <a:p>
            <a:pPr algn="ctr"/>
            <a:r>
              <a:rPr lang="it-IT" sz="4000" dirty="0" smtClean="0">
                <a:solidFill>
                  <a:srgbClr val="FF0000"/>
                </a:solidFill>
              </a:rPr>
              <a:t> UNIT 3</a:t>
            </a:r>
            <a:endParaRPr lang="it-IT" sz="4000" dirty="0">
              <a:solidFill>
                <a:srgbClr val="FF0000"/>
              </a:solidFill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0" y="1435101"/>
            <a:ext cx="4644008" cy="4154140"/>
          </a:xfrm>
        </p:spPr>
        <p:txBody>
          <a:bodyPr>
            <a:normAutofit/>
          </a:bodyPr>
          <a:lstStyle/>
          <a:p>
            <a:r>
              <a:rPr lang="it-IT" sz="2400" dirty="0" smtClean="0"/>
              <a:t>              </a:t>
            </a:r>
            <a:r>
              <a:rPr lang="it-IT" sz="2400" b="1" dirty="0" smtClean="0"/>
              <a:t>TO</a:t>
            </a:r>
            <a:r>
              <a:rPr lang="it-IT" sz="2400" dirty="0" smtClean="0"/>
              <a:t> </a:t>
            </a:r>
            <a:r>
              <a:rPr lang="it-IT" sz="2400" b="1" dirty="0" smtClean="0"/>
              <a:t>HAVE GOT </a:t>
            </a:r>
          </a:p>
          <a:p>
            <a:r>
              <a:rPr lang="it-IT" sz="2400" dirty="0" smtClean="0"/>
              <a:t>I </a:t>
            </a:r>
            <a:r>
              <a:rPr lang="it-IT" sz="2400" dirty="0" err="1" smtClean="0"/>
              <a:t>have</a:t>
            </a:r>
            <a:r>
              <a:rPr lang="it-IT" sz="2400" dirty="0" smtClean="0"/>
              <a:t> </a:t>
            </a:r>
            <a:r>
              <a:rPr lang="it-IT" sz="2400" dirty="0" err="1" smtClean="0"/>
              <a:t>got</a:t>
            </a:r>
            <a:r>
              <a:rPr lang="it-IT" sz="2400" dirty="0" smtClean="0"/>
              <a:t>              I’ve </a:t>
            </a:r>
            <a:r>
              <a:rPr lang="it-IT" sz="2400" dirty="0" err="1" smtClean="0"/>
              <a:t>got</a:t>
            </a:r>
            <a:endParaRPr lang="it-IT" sz="2400" dirty="0" smtClean="0"/>
          </a:p>
          <a:p>
            <a:r>
              <a:rPr lang="it-IT" sz="2400" dirty="0" err="1" smtClean="0"/>
              <a:t>You</a:t>
            </a:r>
            <a:r>
              <a:rPr lang="it-IT" sz="2400" dirty="0" smtClean="0"/>
              <a:t> </a:t>
            </a:r>
            <a:r>
              <a:rPr lang="it-IT" sz="2400" dirty="0" err="1" smtClean="0"/>
              <a:t>have</a:t>
            </a:r>
            <a:r>
              <a:rPr lang="it-IT" sz="2400" dirty="0" smtClean="0"/>
              <a:t>  </a:t>
            </a:r>
            <a:r>
              <a:rPr lang="it-IT" sz="2400" dirty="0" err="1" smtClean="0"/>
              <a:t>got</a:t>
            </a:r>
            <a:r>
              <a:rPr lang="it-IT" sz="2400" dirty="0" smtClean="0"/>
              <a:t>        </a:t>
            </a:r>
            <a:r>
              <a:rPr lang="it-IT" sz="2400" dirty="0" err="1" smtClean="0"/>
              <a:t>you</a:t>
            </a:r>
            <a:r>
              <a:rPr lang="it-IT" sz="2400" dirty="0" smtClean="0"/>
              <a:t>’ve </a:t>
            </a:r>
            <a:r>
              <a:rPr lang="it-IT" sz="2400" dirty="0" err="1" smtClean="0"/>
              <a:t>got</a:t>
            </a:r>
            <a:endParaRPr lang="it-IT" sz="2400" dirty="0" smtClean="0"/>
          </a:p>
          <a:p>
            <a:r>
              <a:rPr lang="it-IT" sz="2400" dirty="0" err="1" smtClean="0"/>
              <a:t>He</a:t>
            </a:r>
            <a:r>
              <a:rPr lang="it-IT" sz="2400" dirty="0" smtClean="0"/>
              <a:t> </a:t>
            </a:r>
            <a:r>
              <a:rPr lang="it-IT" sz="2400" dirty="0" err="1" smtClean="0"/>
              <a:t>she</a:t>
            </a:r>
            <a:r>
              <a:rPr lang="it-IT" sz="2400" dirty="0" smtClean="0"/>
              <a:t> </a:t>
            </a:r>
            <a:r>
              <a:rPr lang="it-IT" sz="2400" dirty="0" err="1" smtClean="0"/>
              <a:t>it</a:t>
            </a:r>
            <a:r>
              <a:rPr lang="it-IT" sz="2400" dirty="0" smtClean="0"/>
              <a:t> </a:t>
            </a:r>
            <a:r>
              <a:rPr lang="it-IT" sz="2400" dirty="0" err="1" smtClean="0"/>
              <a:t>has</a:t>
            </a:r>
            <a:r>
              <a:rPr lang="it-IT" sz="2400" dirty="0" smtClean="0"/>
              <a:t> </a:t>
            </a:r>
            <a:r>
              <a:rPr lang="it-IT" sz="2400" dirty="0" err="1" smtClean="0"/>
              <a:t>got</a:t>
            </a:r>
            <a:r>
              <a:rPr lang="it-IT" sz="2400" dirty="0" smtClean="0"/>
              <a:t>   </a:t>
            </a:r>
            <a:r>
              <a:rPr lang="it-IT" sz="2400" dirty="0" err="1" smtClean="0"/>
              <a:t>he</a:t>
            </a:r>
            <a:r>
              <a:rPr lang="it-IT" sz="2400" dirty="0" smtClean="0"/>
              <a:t>’s </a:t>
            </a:r>
            <a:r>
              <a:rPr lang="it-IT" sz="2400" dirty="0" err="1" smtClean="0"/>
              <a:t>she</a:t>
            </a:r>
            <a:r>
              <a:rPr lang="it-IT" sz="2400" dirty="0" smtClean="0"/>
              <a:t>’s </a:t>
            </a:r>
            <a:r>
              <a:rPr lang="it-IT" sz="2400" dirty="0" err="1" smtClean="0"/>
              <a:t>it</a:t>
            </a:r>
            <a:r>
              <a:rPr lang="it-IT" sz="2400" dirty="0" smtClean="0"/>
              <a:t>’s </a:t>
            </a:r>
            <a:r>
              <a:rPr lang="it-IT" sz="2400" dirty="0" err="1" smtClean="0"/>
              <a:t>got</a:t>
            </a:r>
            <a:endParaRPr lang="it-IT" sz="2400" dirty="0" smtClean="0"/>
          </a:p>
          <a:p>
            <a:r>
              <a:rPr lang="it-IT" sz="2400" dirty="0" err="1" smtClean="0"/>
              <a:t>We</a:t>
            </a:r>
            <a:r>
              <a:rPr lang="it-IT" sz="2400" dirty="0" smtClean="0"/>
              <a:t> </a:t>
            </a:r>
            <a:r>
              <a:rPr lang="it-IT" sz="2400" dirty="0" err="1" smtClean="0"/>
              <a:t>have</a:t>
            </a:r>
            <a:r>
              <a:rPr lang="it-IT" sz="2400" dirty="0" smtClean="0"/>
              <a:t> </a:t>
            </a:r>
            <a:r>
              <a:rPr lang="it-IT" sz="2400" dirty="0" err="1" smtClean="0"/>
              <a:t>got</a:t>
            </a:r>
            <a:r>
              <a:rPr lang="it-IT" sz="2400" dirty="0" smtClean="0"/>
              <a:t>           </a:t>
            </a:r>
            <a:r>
              <a:rPr lang="it-IT" sz="2400" dirty="0" err="1" smtClean="0"/>
              <a:t>we</a:t>
            </a:r>
            <a:r>
              <a:rPr lang="it-IT" sz="2400" dirty="0" smtClean="0"/>
              <a:t>’ve </a:t>
            </a:r>
            <a:r>
              <a:rPr lang="it-IT" sz="2400" dirty="0" err="1" smtClean="0"/>
              <a:t>got</a:t>
            </a:r>
            <a:endParaRPr lang="it-IT" sz="2400" dirty="0" smtClean="0"/>
          </a:p>
          <a:p>
            <a:r>
              <a:rPr lang="it-IT" sz="2400" dirty="0" err="1" smtClean="0"/>
              <a:t>You</a:t>
            </a:r>
            <a:r>
              <a:rPr lang="it-IT" sz="2400" dirty="0" smtClean="0"/>
              <a:t> </a:t>
            </a:r>
            <a:r>
              <a:rPr lang="it-IT" sz="2400" dirty="0" err="1" smtClean="0"/>
              <a:t>have</a:t>
            </a:r>
            <a:r>
              <a:rPr lang="it-IT" sz="2400" dirty="0" smtClean="0"/>
              <a:t> </a:t>
            </a:r>
            <a:r>
              <a:rPr lang="it-IT" sz="2400" dirty="0" err="1" smtClean="0"/>
              <a:t>got</a:t>
            </a:r>
            <a:r>
              <a:rPr lang="it-IT" sz="2400" dirty="0" smtClean="0"/>
              <a:t>           </a:t>
            </a:r>
            <a:r>
              <a:rPr lang="it-IT" sz="2400" dirty="0" err="1" smtClean="0"/>
              <a:t>you</a:t>
            </a:r>
            <a:r>
              <a:rPr lang="it-IT" sz="2400" dirty="0" smtClean="0"/>
              <a:t>’ve </a:t>
            </a:r>
            <a:r>
              <a:rPr lang="it-IT" sz="2400" dirty="0" err="1" smtClean="0"/>
              <a:t>got</a:t>
            </a:r>
            <a:endParaRPr lang="it-IT" sz="2400" dirty="0" smtClean="0"/>
          </a:p>
          <a:p>
            <a:r>
              <a:rPr lang="it-IT" sz="2400" dirty="0" err="1" smtClean="0"/>
              <a:t>They</a:t>
            </a:r>
            <a:r>
              <a:rPr lang="it-IT" sz="2400" dirty="0" smtClean="0"/>
              <a:t> </a:t>
            </a:r>
            <a:r>
              <a:rPr lang="it-IT" sz="2400" dirty="0" err="1" smtClean="0"/>
              <a:t>have</a:t>
            </a:r>
            <a:r>
              <a:rPr lang="it-IT" sz="2400" dirty="0" smtClean="0"/>
              <a:t> </a:t>
            </a:r>
            <a:r>
              <a:rPr lang="it-IT" sz="2400" dirty="0" err="1" smtClean="0"/>
              <a:t>got</a:t>
            </a:r>
            <a:r>
              <a:rPr lang="it-IT" sz="2400" dirty="0" smtClean="0"/>
              <a:t>         </a:t>
            </a:r>
            <a:r>
              <a:rPr lang="it-IT" sz="2400" dirty="0" err="1" smtClean="0"/>
              <a:t>they</a:t>
            </a:r>
            <a:r>
              <a:rPr lang="it-IT" sz="2400" dirty="0" smtClean="0"/>
              <a:t>’ve </a:t>
            </a:r>
            <a:r>
              <a:rPr lang="it-IT" sz="2400" dirty="0" err="1" smtClean="0"/>
              <a:t>got</a:t>
            </a:r>
            <a:endParaRPr lang="it-IT" sz="2400" dirty="0" smtClean="0"/>
          </a:p>
          <a:p>
            <a:endParaRPr lang="it-IT" sz="2400" dirty="0"/>
          </a:p>
        </p:txBody>
      </p:sp>
      <p:pic>
        <p:nvPicPr>
          <p:cNvPr id="3074" name="Picture 2" descr="C:\Users\Utente\Pictures\Nuova cartella\IMG-20160530-WA00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802" y="333375"/>
            <a:ext cx="4389834" cy="585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A5EB-1A80-484B-8E03-9F3D63AB2011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2754037"/>
      </p:ext>
    </p:extLst>
  </p:cSld>
  <p:clrMapOvr>
    <a:masterClrMapping/>
  </p:clrMapOvr>
  <p:transition spd="slow" advClick="0" advTm="1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3394720" cy="67039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it-IT" sz="4000" dirty="0" smtClean="0">
                <a:solidFill>
                  <a:srgbClr val="92D050"/>
                </a:solidFill>
              </a:rPr>
              <a:t>UNIT 4 </a:t>
            </a:r>
            <a:endParaRPr lang="it-IT" sz="4000" dirty="0">
              <a:solidFill>
                <a:srgbClr val="92D050"/>
              </a:solidFill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7544" y="1435100"/>
            <a:ext cx="4402832" cy="3938116"/>
          </a:xfrm>
          <a:gradFill>
            <a:gsLst>
              <a:gs pos="800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it-IT" sz="2800" b="1" dirty="0" smtClean="0"/>
              <a:t>           GENITIVO SASSONE</a:t>
            </a:r>
          </a:p>
          <a:p>
            <a:r>
              <a:rPr lang="it-IT" sz="2800" dirty="0" smtClean="0">
                <a:solidFill>
                  <a:srgbClr val="FF0000"/>
                </a:solidFill>
                <a:latin typeface="Algerian" pitchFamily="82" charset="0"/>
              </a:rPr>
              <a:t>                    ‘s</a:t>
            </a:r>
          </a:p>
          <a:p>
            <a:r>
              <a:rPr lang="it-IT" sz="2800" dirty="0" smtClean="0">
                <a:solidFill>
                  <a:srgbClr val="FF0000"/>
                </a:solidFill>
                <a:latin typeface="Comic Sans MS" pitchFamily="66" charset="0"/>
              </a:rPr>
              <a:t>ex </a:t>
            </a:r>
            <a:r>
              <a:rPr lang="it-IT" sz="2800" dirty="0" smtClean="0">
                <a:solidFill>
                  <a:srgbClr val="FF0000"/>
                </a:solidFill>
                <a:latin typeface="Algerian" pitchFamily="82" charset="0"/>
              </a:rPr>
              <a:t>: luca’s </a:t>
            </a:r>
            <a:r>
              <a:rPr lang="it-IT" sz="2800" dirty="0" err="1" smtClean="0">
                <a:solidFill>
                  <a:srgbClr val="FF0000"/>
                </a:solidFill>
                <a:latin typeface="Algerian" pitchFamily="82" charset="0"/>
              </a:rPr>
              <a:t>favourite</a:t>
            </a:r>
            <a:r>
              <a:rPr lang="it-IT" sz="2800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</a:p>
          <a:p>
            <a:r>
              <a:rPr lang="it-IT" sz="2800" dirty="0" smtClean="0">
                <a:solidFill>
                  <a:srgbClr val="FF0000"/>
                </a:solidFill>
                <a:latin typeface="Algerian" pitchFamily="82" charset="0"/>
              </a:rPr>
              <a:t>       SUBJECT IS ENGLISH.</a:t>
            </a:r>
          </a:p>
          <a:p>
            <a:r>
              <a:rPr lang="it-IT" sz="2800" dirty="0" smtClean="0">
                <a:solidFill>
                  <a:srgbClr val="FF0000"/>
                </a:solidFill>
                <a:latin typeface="Algerian" pitchFamily="82" charset="0"/>
              </a:rPr>
              <a:t>       </a:t>
            </a:r>
            <a:endParaRPr lang="it-IT" sz="2000" dirty="0" smtClean="0">
              <a:solidFill>
                <a:srgbClr val="FF0000"/>
              </a:solidFill>
              <a:latin typeface="Algerian" pitchFamily="82" charset="0"/>
            </a:endParaRPr>
          </a:p>
          <a:p>
            <a:endParaRPr lang="it-IT" sz="2000" dirty="0" smtClean="0">
              <a:solidFill>
                <a:srgbClr val="FF0000"/>
              </a:solidFill>
              <a:latin typeface="Algerian" pitchFamily="82" charset="0"/>
            </a:endParaRPr>
          </a:p>
          <a:p>
            <a:endParaRPr lang="it-IT" sz="2800" dirty="0" smtClean="0"/>
          </a:p>
        </p:txBody>
      </p:sp>
      <p:pic>
        <p:nvPicPr>
          <p:cNvPr id="4098" name="Picture 2" descr="C:\Users\Utente\Pictures\Nuova cartella\IMG-20160530-WA000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20688"/>
            <a:ext cx="3960440" cy="585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A5EB-1A80-484B-8E03-9F3D63AB2011}" type="slidenum">
              <a:rPr lang="it-IT" smtClean="0"/>
              <a:pPr/>
              <a:t>6</a:t>
            </a:fld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0122704"/>
      </p:ext>
    </p:extLst>
  </p:cSld>
  <p:clrMapOvr>
    <a:masterClrMapping/>
  </p:clrMapOvr>
  <p:transition spd="slow" advClick="0" advTm="12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3008313" cy="670396"/>
          </a:xfrm>
        </p:spPr>
        <p:txBody>
          <a:bodyPr>
            <a:noAutofit/>
          </a:bodyPr>
          <a:lstStyle/>
          <a:p>
            <a:pPr algn="ctr"/>
            <a:r>
              <a:rPr lang="it-IT" sz="4000" dirty="0" smtClean="0">
                <a:solidFill>
                  <a:srgbClr val="FF0000"/>
                </a:solidFill>
              </a:rPr>
              <a:t>UNIT </a:t>
            </a:r>
            <a:r>
              <a:rPr lang="it-IT" sz="4000" dirty="0">
                <a:solidFill>
                  <a:srgbClr val="FF0000"/>
                </a:solidFill>
              </a:rPr>
              <a:t>5</a:t>
            </a:r>
            <a:endParaRPr lang="it-IT" sz="40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lvl="0" indent="-342900"/>
            <a:r>
              <a:rPr lang="it-IT" sz="3200" b="1" dirty="0">
                <a:solidFill>
                  <a:srgbClr val="FF0000"/>
                </a:solidFill>
              </a:rPr>
              <a:t>DAILY </a:t>
            </a:r>
            <a:r>
              <a:rPr lang="it-IT" sz="3200" b="1" dirty="0" smtClean="0">
                <a:solidFill>
                  <a:srgbClr val="FF0000"/>
                </a:solidFill>
              </a:rPr>
              <a:t>ROUTINES</a:t>
            </a:r>
          </a:p>
          <a:p>
            <a:pPr marL="342900" lvl="0" indent="-342900"/>
            <a:endParaRPr lang="it-IT" sz="3200" b="1" dirty="0" smtClean="0">
              <a:solidFill>
                <a:srgbClr val="FF0000"/>
              </a:solidFill>
            </a:endParaRPr>
          </a:p>
          <a:p>
            <a:pPr marL="342900" lvl="0" indent="-342900"/>
            <a:r>
              <a:rPr lang="it-IT" sz="3200" b="1" dirty="0" smtClean="0">
                <a:solidFill>
                  <a:prstClr val="black"/>
                </a:solidFill>
              </a:rPr>
              <a:t> </a:t>
            </a:r>
            <a:endParaRPr lang="it-IT" sz="3200" b="1" dirty="0">
              <a:solidFill>
                <a:prstClr val="black"/>
              </a:solidFill>
            </a:endParaRPr>
          </a:p>
          <a:p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467544" y="2003995"/>
            <a:ext cx="3096344" cy="265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it-IT" sz="3200" dirty="0">
                <a:solidFill>
                  <a:prstClr val="black"/>
                </a:solidFill>
              </a:rPr>
              <a:t>I </a:t>
            </a:r>
            <a:r>
              <a:rPr lang="it-IT" sz="3200" dirty="0" err="1">
                <a:solidFill>
                  <a:prstClr val="black"/>
                </a:solidFill>
              </a:rPr>
              <a:t>always</a:t>
            </a:r>
            <a:r>
              <a:rPr lang="it-IT" sz="3200" dirty="0">
                <a:solidFill>
                  <a:prstClr val="black"/>
                </a:solidFill>
              </a:rPr>
              <a:t> go </a:t>
            </a:r>
            <a:r>
              <a:rPr lang="it-IT" sz="3200" dirty="0" err="1">
                <a:solidFill>
                  <a:prstClr val="black"/>
                </a:solidFill>
              </a:rPr>
              <a:t>to</a:t>
            </a:r>
            <a:r>
              <a:rPr lang="it-IT" sz="3200" dirty="0">
                <a:solidFill>
                  <a:prstClr val="black"/>
                </a:solidFill>
              </a:rPr>
              <a:t> </a:t>
            </a:r>
            <a:r>
              <a:rPr lang="it-IT" sz="3200" dirty="0" err="1" smtClean="0">
                <a:solidFill>
                  <a:prstClr val="black"/>
                </a:solidFill>
              </a:rPr>
              <a:t>school</a:t>
            </a:r>
            <a:endParaRPr lang="it-IT" sz="3200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it-IT" sz="3200" dirty="0">
                <a:solidFill>
                  <a:prstClr val="black"/>
                </a:solidFill>
              </a:rPr>
              <a:t>I do </a:t>
            </a:r>
            <a:r>
              <a:rPr lang="it-IT" sz="3200" dirty="0" err="1">
                <a:solidFill>
                  <a:prstClr val="black"/>
                </a:solidFill>
              </a:rPr>
              <a:t>my</a:t>
            </a:r>
            <a:r>
              <a:rPr lang="it-IT" sz="3200" dirty="0">
                <a:solidFill>
                  <a:prstClr val="black"/>
                </a:solidFill>
              </a:rPr>
              <a:t> </a:t>
            </a:r>
            <a:r>
              <a:rPr lang="it-IT" sz="3200" dirty="0" err="1">
                <a:solidFill>
                  <a:prstClr val="black"/>
                </a:solidFill>
              </a:rPr>
              <a:t>homework</a:t>
            </a:r>
            <a:r>
              <a:rPr lang="it-IT" sz="3200" dirty="0">
                <a:solidFill>
                  <a:prstClr val="black"/>
                </a:solidFill>
              </a:rPr>
              <a:t> </a:t>
            </a:r>
            <a:r>
              <a:rPr lang="it-IT" sz="3200" dirty="0" err="1">
                <a:solidFill>
                  <a:prstClr val="black"/>
                </a:solidFill>
              </a:rPr>
              <a:t>every</a:t>
            </a:r>
            <a:r>
              <a:rPr lang="it-IT" sz="3200" dirty="0">
                <a:solidFill>
                  <a:prstClr val="black"/>
                </a:solidFill>
              </a:rPr>
              <a:t> </a:t>
            </a:r>
            <a:r>
              <a:rPr lang="it-IT" sz="3200" dirty="0" err="1">
                <a:solidFill>
                  <a:prstClr val="black"/>
                </a:solidFill>
              </a:rPr>
              <a:t>day</a:t>
            </a:r>
            <a:r>
              <a:rPr lang="it-IT" sz="3200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5122" name="Picture 2" descr="C:\Users\Utente\Pictures\Nuova cartella\IMG-20160530-WA0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633" y="273050"/>
            <a:ext cx="4389834" cy="585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A5EB-1A80-484B-8E03-9F3D63AB2011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4480140"/>
      </p:ext>
    </p:extLst>
  </p:cSld>
  <p:clrMapOvr>
    <a:masterClrMapping/>
  </p:clrMapOvr>
  <p:transition spd="slow" advClick="0" advTm="12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3008313" cy="886420"/>
          </a:xfrm>
        </p:spPr>
        <p:txBody>
          <a:bodyPr>
            <a:normAutofit/>
          </a:bodyPr>
          <a:lstStyle/>
          <a:p>
            <a:pPr algn="ctr"/>
            <a:r>
              <a:rPr lang="it-IT" sz="4000" dirty="0" smtClean="0">
                <a:solidFill>
                  <a:srgbClr val="FF0000"/>
                </a:solidFill>
              </a:rPr>
              <a:t>UNIT </a:t>
            </a:r>
            <a:r>
              <a:rPr lang="it-IT" sz="4000" dirty="0">
                <a:solidFill>
                  <a:srgbClr val="FF0000"/>
                </a:solidFill>
              </a:rPr>
              <a:t>6</a:t>
            </a:r>
            <a:endParaRPr lang="it-IT" sz="40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3851920" cy="46910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 </a:t>
            </a:r>
            <a:r>
              <a:rPr lang="en-US" sz="3000" b="1" dirty="0"/>
              <a:t>PRESENT SIMPLE</a:t>
            </a:r>
          </a:p>
          <a:p>
            <a:r>
              <a:rPr lang="en-US" sz="3000" dirty="0"/>
              <a:t>       </a:t>
            </a:r>
            <a:r>
              <a:rPr lang="en-US" sz="3000" dirty="0" smtClean="0"/>
              <a:t>Forma </a:t>
            </a:r>
            <a:r>
              <a:rPr lang="en-US" sz="3000" dirty="0" err="1"/>
              <a:t>negativa</a:t>
            </a:r>
            <a:endParaRPr lang="en-US" sz="3000" dirty="0"/>
          </a:p>
          <a:p>
            <a:r>
              <a:rPr lang="en-US" sz="3000" dirty="0"/>
              <a:t>I </a:t>
            </a:r>
            <a:r>
              <a:rPr lang="en-US" sz="3000" dirty="0" smtClean="0"/>
              <a:t>don’t play tennis</a:t>
            </a:r>
            <a:endParaRPr lang="en-US" sz="3000" dirty="0"/>
          </a:p>
          <a:p>
            <a:r>
              <a:rPr lang="en-US" sz="3000" dirty="0"/>
              <a:t>you </a:t>
            </a:r>
            <a:r>
              <a:rPr lang="en-US" sz="3000" dirty="0" smtClean="0"/>
              <a:t>don’t run</a:t>
            </a:r>
            <a:endParaRPr lang="en-US" sz="3000" dirty="0"/>
          </a:p>
          <a:p>
            <a:r>
              <a:rPr lang="en-US" sz="3000" dirty="0"/>
              <a:t>he she it </a:t>
            </a:r>
            <a:r>
              <a:rPr lang="en-US" sz="3000" dirty="0" smtClean="0"/>
              <a:t>doesn’t ski</a:t>
            </a:r>
            <a:endParaRPr lang="en-US" sz="3000" dirty="0"/>
          </a:p>
          <a:p>
            <a:r>
              <a:rPr lang="en-US" sz="3000" dirty="0"/>
              <a:t>we </a:t>
            </a:r>
            <a:r>
              <a:rPr lang="en-US" sz="3000" dirty="0" smtClean="0"/>
              <a:t>don’t ride a bike</a:t>
            </a:r>
            <a:endParaRPr lang="en-US" sz="3000" dirty="0"/>
          </a:p>
          <a:p>
            <a:r>
              <a:rPr lang="en-US" sz="3000" dirty="0"/>
              <a:t>you </a:t>
            </a:r>
            <a:r>
              <a:rPr lang="en-US" sz="3000" dirty="0" smtClean="0"/>
              <a:t>don’t watch </a:t>
            </a:r>
            <a:r>
              <a:rPr lang="en-US" sz="3000" dirty="0" err="1" smtClean="0"/>
              <a:t>tv</a:t>
            </a:r>
            <a:endParaRPr lang="en-US" sz="3000" dirty="0"/>
          </a:p>
          <a:p>
            <a:r>
              <a:rPr lang="en-US" sz="3000" dirty="0"/>
              <a:t>they </a:t>
            </a:r>
            <a:r>
              <a:rPr lang="en-US" sz="3000" dirty="0" smtClean="0"/>
              <a:t>don’t send emails</a:t>
            </a:r>
            <a:endParaRPr lang="it-IT" sz="3000" dirty="0"/>
          </a:p>
        </p:txBody>
      </p:sp>
      <p:pic>
        <p:nvPicPr>
          <p:cNvPr id="6146" name="Picture 2" descr="C:\Users\Utente\Pictures\Nuova cartella\IMG-20160530-WA0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008" y="273050"/>
            <a:ext cx="4740448" cy="632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A5EB-1A80-484B-8E03-9F3D63AB2011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8792594"/>
      </p:ext>
    </p:extLst>
  </p:cSld>
  <p:clrMapOvr>
    <a:masterClrMapping/>
  </p:clrMapOvr>
  <p:transition spd="slow" advClick="0" advTm="1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3008313" cy="946026"/>
          </a:xfr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 algn="ctr"/>
            <a:r>
              <a:rPr lang="it-IT" sz="4000" dirty="0" smtClean="0">
                <a:solidFill>
                  <a:srgbClr val="00B050"/>
                </a:solidFill>
              </a:rPr>
              <a:t>UNIT 7 </a:t>
            </a:r>
            <a:endParaRPr lang="it-IT" sz="4000" dirty="0">
              <a:solidFill>
                <a:srgbClr val="00B05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2"/>
          </p:nvPr>
        </p:nvSpPr>
        <p:spPr>
          <a:xfrm>
            <a:off x="107504" y="1412776"/>
            <a:ext cx="3970784" cy="4946228"/>
          </a:xfrm>
        </p:spPr>
        <p:txBody>
          <a:bodyPr>
            <a:norm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               CAN</a:t>
            </a:r>
          </a:p>
          <a:p>
            <a:endParaRPr lang="it-IT" sz="2800" b="1" dirty="0" smtClean="0">
              <a:solidFill>
                <a:srgbClr val="FF0000"/>
              </a:solidFill>
            </a:endParaRPr>
          </a:p>
          <a:p>
            <a:r>
              <a:rPr lang="it-IT" sz="2800" dirty="0" smtClean="0"/>
              <a:t>I CAN PLAY FOOTBALL</a:t>
            </a:r>
          </a:p>
          <a:p>
            <a:endParaRPr lang="it-IT" sz="2800" dirty="0" smtClean="0"/>
          </a:p>
          <a:p>
            <a:r>
              <a:rPr lang="it-IT" sz="2800" dirty="0" smtClean="0"/>
              <a:t>SHE CAN’T GO FENCING</a:t>
            </a:r>
          </a:p>
          <a:p>
            <a:endParaRPr lang="it-IT" sz="2800" dirty="0" smtClean="0"/>
          </a:p>
          <a:p>
            <a:r>
              <a:rPr lang="it-IT" sz="2800" dirty="0" smtClean="0"/>
              <a:t>CAN YOU DO SPORT?</a:t>
            </a:r>
          </a:p>
        </p:txBody>
      </p:sp>
      <p:pic>
        <p:nvPicPr>
          <p:cNvPr id="7170" name="Picture 2" descr="C:\Users\Utente\Pictures\Nuova cartella\IMG-20160530-WA001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412776"/>
            <a:ext cx="5111750" cy="430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A5EB-1A80-484B-8E03-9F3D63AB2011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4874023"/>
      </p:ext>
    </p:extLst>
  </p:cSld>
  <p:clrMapOvr>
    <a:masterClrMapping/>
  </p:clrMapOvr>
  <p:transition spd="slow" advClick="0"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0.4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283</Words>
  <Application>Microsoft Office PowerPoint</Application>
  <PresentationFormat>Presentazione su schermo (4:3)</PresentationFormat>
  <Paragraphs>109</Paragraphs>
  <Slides>13</Slides>
  <Notes>3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8" baseType="lpstr">
      <vt:lpstr>Algerian</vt:lpstr>
      <vt:lpstr>Arial</vt:lpstr>
      <vt:lpstr>Calibri</vt:lpstr>
      <vt:lpstr>Comic Sans MS</vt:lpstr>
      <vt:lpstr>Tema di Office</vt:lpstr>
      <vt:lpstr>FROM LEXICON  TO  CREATIVITY </vt:lpstr>
      <vt:lpstr>Presentazione standard di PowerPoint</vt:lpstr>
      <vt:lpstr>       UNIT 1  </vt:lpstr>
      <vt:lpstr> UNIT 2</vt:lpstr>
      <vt:lpstr> UNIT 3</vt:lpstr>
      <vt:lpstr>UNIT 4 </vt:lpstr>
      <vt:lpstr>UNIT 5</vt:lpstr>
      <vt:lpstr>UNIT 6</vt:lpstr>
      <vt:lpstr>UNIT 7 </vt:lpstr>
      <vt:lpstr>UNIT 8</vt:lpstr>
      <vt:lpstr>UNIT 9</vt:lpstr>
      <vt:lpstr>UNIT 10 </vt:lpstr>
      <vt:lpstr>KEEP  LEARNING ENGLISH  AND  ENJOY SCHOOL!                                     by 1st D                                  COTUGNO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THE LEXICON TO  CREATIVITY</dc:title>
  <dc:creator>Utente</dc:creator>
  <cp:lastModifiedBy>Luigi Sparapano</cp:lastModifiedBy>
  <cp:revision>73</cp:revision>
  <dcterms:created xsi:type="dcterms:W3CDTF">2016-05-28T15:26:27Z</dcterms:created>
  <dcterms:modified xsi:type="dcterms:W3CDTF">2018-01-07T19:24:33Z</dcterms:modified>
</cp:coreProperties>
</file>